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70.png"/><Relationship Id="rId30" Type="http://schemas.openxmlformats.org/officeDocument/2006/relationships/image" Target="../media/image71.png"/><Relationship Id="rId31" Type="http://schemas.openxmlformats.org/officeDocument/2006/relationships/image" Target="../media/image72.png"/><Relationship Id="rId32" Type="http://schemas.openxmlformats.org/officeDocument/2006/relationships/image" Target="../media/image7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Deriving relative controls for scRNAseq analyses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184_cs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136184_cs_prepare_umap_predicted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2743200" cy="1828800"/>
          </a:xfrm>
          <a:prstGeom prst="rect">
            <a:avLst/>
          </a:prstGeom>
        </p:spPr>
      </p:pic>
      <p:pic>
        <p:nvPicPr>
          <p:cNvPr id="6" name="Picture 5" descr="GSE136184_cs_prepare_vlnplot_age_group_exhaustion_mark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743200"/>
            <a:ext cx="2194560" cy="1828800"/>
          </a:xfrm>
          <a:prstGeom prst="rect">
            <a:avLst/>
          </a:prstGeom>
        </p:spPr>
      </p:pic>
      <p:pic>
        <p:nvPicPr>
          <p:cNvPr id="7" name="Picture 6" descr="GSE136184_cs_prepare_barplot_phase_age_grou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2743200"/>
            <a:ext cx="2286000" cy="1828800"/>
          </a:xfrm>
          <a:prstGeom prst="rect">
            <a:avLst/>
          </a:prstGeom>
        </p:spPr>
      </p:pic>
      <p:pic>
        <p:nvPicPr>
          <p:cNvPr id="8" name="Picture 7" descr="GSE136184_cs_prepare_barplot_monaco_age_grou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2743200"/>
            <a:ext cx="2743200" cy="1828800"/>
          </a:xfrm>
          <a:prstGeom prst="rect">
            <a:avLst/>
          </a:prstGeom>
        </p:spPr>
      </p:pic>
      <p:pic>
        <p:nvPicPr>
          <p:cNvPr id="9" name="Picture 8" descr="GSE136184_cs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685800"/>
            <a:ext cx="2011680" cy="1828800"/>
          </a:xfrm>
          <a:prstGeom prst="rect">
            <a:avLst/>
          </a:prstGeom>
        </p:spPr>
      </p:pic>
      <p:pic>
        <p:nvPicPr>
          <p:cNvPr id="10" name="Picture 9" descr="GSE136184_aggplot_CARTEx_200_group_monaco_split_countsiz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743200"/>
            <a:ext cx="2743200" cy="1828800"/>
          </a:xfrm>
          <a:prstGeom prst="rect">
            <a:avLst/>
          </a:prstGeom>
        </p:spPr>
      </p:pic>
      <p:pic>
        <p:nvPicPr>
          <p:cNvPr id="11" name="Picture 10" descr="GSE136184_cs_extract_umap_highlight_combin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800600"/>
            <a:ext cx="3657600" cy="1828800"/>
          </a:xfrm>
          <a:prstGeom prst="rect">
            <a:avLst/>
          </a:prstGeom>
        </p:spPr>
      </p:pic>
      <p:pic>
        <p:nvPicPr>
          <p:cNvPr id="12" name="Picture 11" descr="GSE136184_featplot_CARTEx_200_extract_iden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4800600"/>
            <a:ext cx="914400" cy="1828800"/>
          </a:xfrm>
          <a:prstGeom prst="rect">
            <a:avLst/>
          </a:prstGeom>
        </p:spPr>
      </p:pic>
      <p:pic>
        <p:nvPicPr>
          <p:cNvPr id="13" name="Picture 12" descr="GSE136184_vlnplot_CARTEx_200_extract_iden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4800600"/>
            <a:ext cx="914400" cy="1828800"/>
          </a:xfrm>
          <a:prstGeom prst="rect">
            <a:avLst/>
          </a:prstGeom>
        </p:spPr>
      </p:pic>
      <p:pic>
        <p:nvPicPr>
          <p:cNvPr id="14" name="Picture 13" descr="GSE136184_transition_volcano_OTvYN_CARTEx_63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48006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685800"/>
            <a:ext cx="914400" cy="1828800"/>
          </a:xfrm>
          <a:prstGeom prst="rect">
            <a:avLst/>
          </a:prstGeom>
        </p:spPr>
      </p:pic>
      <p:pic>
        <p:nvPicPr>
          <p:cNvPr id="6" name="Picture 5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85800"/>
            <a:ext cx="2743200" cy="1828800"/>
          </a:xfrm>
          <a:prstGeom prst="rect">
            <a:avLst/>
          </a:prstGeom>
        </p:spPr>
      </p:pic>
      <p:pic>
        <p:nvPicPr>
          <p:cNvPr id="7" name="Picture 6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914400" cy="1828800"/>
          </a:xfrm>
          <a:prstGeom prst="rect">
            <a:avLst/>
          </a:prstGeom>
        </p:spPr>
      </p:pic>
      <p:pic>
        <p:nvPicPr>
          <p:cNvPr id="8" name="Picture 7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194560" cy="1828800"/>
          </a:xfrm>
          <a:prstGeom prst="rect">
            <a:avLst/>
          </a:prstGeom>
        </p:spPr>
      </p:pic>
      <p:pic>
        <p:nvPicPr>
          <p:cNvPr id="9" name="Picture 8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743200"/>
            <a:ext cx="2194560" cy="1828800"/>
          </a:xfrm>
          <a:prstGeom prst="rect">
            <a:avLst/>
          </a:prstGeom>
        </p:spPr>
      </p:pic>
      <p:pic>
        <p:nvPicPr>
          <p:cNvPr id="10" name="Picture 9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743200"/>
            <a:ext cx="914400" cy="1828800"/>
          </a:xfrm>
          <a:prstGeom prst="rect">
            <a:avLst/>
          </a:prstGeom>
        </p:spPr>
      </p:pic>
      <p:pic>
        <p:nvPicPr>
          <p:cNvPr id="11" name="Picture 10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743200"/>
            <a:ext cx="2011680" cy="1828800"/>
          </a:xfrm>
          <a:prstGeom prst="rect">
            <a:avLst/>
          </a:prstGeom>
        </p:spPr>
      </p:pic>
      <p:pic>
        <p:nvPicPr>
          <p:cNvPr id="12" name="Picture 11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194560" cy="1828800"/>
          </a:xfrm>
          <a:prstGeom prst="rect">
            <a:avLst/>
          </a:prstGeom>
        </p:spPr>
      </p:pic>
      <p:pic>
        <p:nvPicPr>
          <p:cNvPr id="15" name="Picture 14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4800600"/>
            <a:ext cx="2011680" cy="1828800"/>
          </a:xfrm>
          <a:prstGeom prst="rect">
            <a:avLst/>
          </a:prstGeom>
        </p:spPr>
      </p:pic>
      <p:pic>
        <p:nvPicPr>
          <p:cNvPr id="16" name="Picture 1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4800600"/>
            <a:ext cx="3657600" cy="1828800"/>
          </a:xfrm>
          <a:prstGeom prst="rect">
            <a:avLst/>
          </a:prstGeom>
        </p:spPr>
      </p:pic>
      <p:pic>
        <p:nvPicPr>
          <p:cNvPr id="17" name="Picture 16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6858000"/>
            <a:ext cx="2194560" cy="1828800"/>
          </a:xfrm>
          <a:prstGeom prst="rect">
            <a:avLst/>
          </a:prstGeom>
        </p:spPr>
      </p:pic>
      <p:pic>
        <p:nvPicPr>
          <p:cNvPr id="18" name="Picture 17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7600" y="6858000"/>
            <a:ext cx="2194560" cy="1828800"/>
          </a:xfrm>
          <a:prstGeom prst="rect">
            <a:avLst/>
          </a:prstGeom>
        </p:spPr>
      </p:pic>
      <p:pic>
        <p:nvPicPr>
          <p:cNvPr id="19" name="Picture 18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0" y="6858000"/>
            <a:ext cx="914400" cy="1828800"/>
          </a:xfrm>
          <a:prstGeom prst="rect">
            <a:avLst/>
          </a:prstGeom>
        </p:spPr>
      </p:pic>
      <p:pic>
        <p:nvPicPr>
          <p:cNvPr id="20" name="Picture 19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6858000"/>
            <a:ext cx="2743200" cy="1828800"/>
          </a:xfrm>
          <a:prstGeom prst="rect">
            <a:avLst/>
          </a:prstGeom>
        </p:spPr>
      </p:pic>
      <p:pic>
        <p:nvPicPr>
          <p:cNvPr id="21" name="Picture 20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858000"/>
            <a:ext cx="914400" cy="1828800"/>
          </a:xfrm>
          <a:prstGeom prst="rect">
            <a:avLst/>
          </a:prstGeom>
        </p:spPr>
      </p:pic>
      <p:pic>
        <p:nvPicPr>
          <p:cNvPr id="22" name="Picture 21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915400"/>
            <a:ext cx="2194560" cy="1828800"/>
          </a:xfrm>
          <a:prstGeom prst="rect">
            <a:avLst/>
          </a:prstGeom>
        </p:spPr>
      </p:pic>
      <p:pic>
        <p:nvPicPr>
          <p:cNvPr id="23" name="Picture 22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915400"/>
            <a:ext cx="2194560" cy="1828800"/>
          </a:xfrm>
          <a:prstGeom prst="rect">
            <a:avLst/>
          </a:prstGeom>
        </p:spPr>
      </p:pic>
      <p:pic>
        <p:nvPicPr>
          <p:cNvPr id="24" name="Picture 23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915400"/>
            <a:ext cx="914400" cy="1828800"/>
          </a:xfrm>
          <a:prstGeom prst="rect">
            <a:avLst/>
          </a:prstGeom>
        </p:spPr>
      </p:pic>
      <p:pic>
        <p:nvPicPr>
          <p:cNvPr id="25" name="Picture 24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915400"/>
            <a:ext cx="2011680" cy="1828800"/>
          </a:xfrm>
          <a:prstGeom prst="rect">
            <a:avLst/>
          </a:prstGeom>
        </p:spPr>
      </p:pic>
      <p:pic>
        <p:nvPicPr>
          <p:cNvPr id="26" name="Picture 25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915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972800"/>
            <a:ext cx="2194560" cy="1828800"/>
          </a:xfrm>
          <a:prstGeom prst="rect">
            <a:avLst/>
          </a:prstGeom>
        </p:spPr>
      </p:pic>
      <p:pic>
        <p:nvPicPr>
          <p:cNvPr id="28" name="Picture 27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972800"/>
            <a:ext cx="2194560" cy="1828800"/>
          </a:xfrm>
          <a:prstGeom prst="rect">
            <a:avLst/>
          </a:prstGeom>
        </p:spPr>
      </p:pic>
      <p:pic>
        <p:nvPicPr>
          <p:cNvPr id="29" name="Picture 2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4800" y="10972800"/>
            <a:ext cx="2011680" cy="1828800"/>
          </a:xfrm>
          <a:prstGeom prst="rect">
            <a:avLst/>
          </a:prstGeom>
        </p:spPr>
      </p:pic>
      <p:pic>
        <p:nvPicPr>
          <p:cNvPr id="30" name="Picture 29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43600" y="109728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CARTEx applied to clinical oncology</a:t>
            </a:r>
          </a:p>
        </p:txBody>
      </p:sp>
      <p:pic>
        <p:nvPicPr>
          <p:cNvPr id="3" name="Picture 2" descr="GSE120575_prepare_umap_timepo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20575_prepare_umap_respon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85800"/>
            <a:ext cx="2194560" cy="1828800"/>
          </a:xfrm>
          <a:prstGeom prst="rect">
            <a:avLst/>
          </a:prstGeom>
        </p:spPr>
      </p:pic>
      <p:pic>
        <p:nvPicPr>
          <p:cNvPr id="6" name="Picture 5" descr="GSE120575_prepare_barplot_phase_respon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685800"/>
            <a:ext cx="914400" cy="1828800"/>
          </a:xfrm>
          <a:prstGeom prst="rect">
            <a:avLst/>
          </a:prstGeom>
        </p:spPr>
      </p:pic>
      <p:pic>
        <p:nvPicPr>
          <p:cNvPr id="7" name="Picture 6" descr="GSE120575_prepare_umap_predicted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2743200" cy="1828800"/>
          </a:xfrm>
          <a:prstGeom prst="rect">
            <a:avLst/>
          </a:prstGeom>
        </p:spPr>
      </p:pic>
      <p:pic>
        <p:nvPicPr>
          <p:cNvPr id="8" name="Picture 7" descr="GSE120575_prepare_barplot_monaco_response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685800"/>
            <a:ext cx="914400" cy="1828800"/>
          </a:xfrm>
          <a:prstGeom prst="rect">
            <a:avLst/>
          </a:prstGeom>
        </p:spPr>
      </p:pic>
      <p:pic>
        <p:nvPicPr>
          <p:cNvPr id="9" name="Picture 8" descr="GSE120575_featplot_CARTEx_200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743200"/>
            <a:ext cx="914400" cy="1828800"/>
          </a:xfrm>
          <a:prstGeom prst="rect">
            <a:avLst/>
          </a:prstGeom>
        </p:spPr>
      </p:pic>
      <p:pic>
        <p:nvPicPr>
          <p:cNvPr id="10" name="Picture 9" descr="GSE12057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2743200"/>
            <a:ext cx="2011680" cy="1828800"/>
          </a:xfrm>
          <a:prstGeom prst="rect">
            <a:avLst/>
          </a:prstGeom>
        </p:spPr>
      </p:pic>
      <p:pic>
        <p:nvPicPr>
          <p:cNvPr id="11" name="Picture 10" descr="GSE120575_plot_volcano_baseline_respons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2" name="Picture 11" descr="GSE120575_query_agg_aggplot_CARTEx_200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2743200"/>
            <a:ext cx="2011680" cy="1828800"/>
          </a:xfrm>
          <a:prstGeom prst="rect">
            <a:avLst/>
          </a:prstGeom>
        </p:spPr>
      </p:pic>
      <p:pic>
        <p:nvPicPr>
          <p:cNvPr id="13" name="Picture 12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2743200"/>
            <a:ext cx="2194560" cy="1828800"/>
          </a:xfrm>
          <a:prstGeom prst="rect">
            <a:avLst/>
          </a:prstGeom>
        </p:spPr>
      </p:pic>
      <p:pic>
        <p:nvPicPr>
          <p:cNvPr id="14" name="Picture 13" descr="GSE151511_prepare_umap_responde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5" name="Picture 14" descr="GSE151511_prepare_umap_phas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4800600"/>
            <a:ext cx="2194560" cy="1828800"/>
          </a:xfrm>
          <a:prstGeom prst="rect">
            <a:avLst/>
          </a:prstGeom>
        </p:spPr>
      </p:pic>
      <p:pic>
        <p:nvPicPr>
          <p:cNvPr id="16" name="Picture 15" descr="GSE151511_prepare_barplot_phase_responder_slim_noNA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00" y="4800600"/>
            <a:ext cx="914400" cy="1828800"/>
          </a:xfrm>
          <a:prstGeom prst="rect">
            <a:avLst/>
          </a:prstGeom>
        </p:spPr>
      </p:pic>
      <p:pic>
        <p:nvPicPr>
          <p:cNvPr id="17" name="Picture 16" descr="GSE151511_prepare_umap_predicted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4800600"/>
            <a:ext cx="2743200" cy="1828800"/>
          </a:xfrm>
          <a:prstGeom prst="rect">
            <a:avLst/>
          </a:prstGeom>
        </p:spPr>
      </p:pic>
      <p:pic>
        <p:nvPicPr>
          <p:cNvPr id="18" name="Picture 17" descr="GSE151511_prepare_barplot_monaco_responder_slim_noNA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4800600"/>
            <a:ext cx="914400" cy="1828800"/>
          </a:xfrm>
          <a:prstGeom prst="rect">
            <a:avLst/>
          </a:prstGeom>
        </p:spPr>
      </p:pic>
      <p:pic>
        <p:nvPicPr>
          <p:cNvPr id="19" name="Picture 18" descr="GSE151511_prepare_featplot_CARTEx_200_responder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6858000"/>
            <a:ext cx="914400" cy="1828800"/>
          </a:xfrm>
          <a:prstGeom prst="rect">
            <a:avLst/>
          </a:prstGeom>
        </p:spPr>
      </p:pic>
      <p:pic>
        <p:nvPicPr>
          <p:cNvPr id="20" name="Picture 19" descr="GSE151511_prepare_umap_CARTEx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3000" y="6858000"/>
            <a:ext cx="2011680" cy="1828800"/>
          </a:xfrm>
          <a:prstGeom prst="rect">
            <a:avLst/>
          </a:prstGeom>
        </p:spPr>
      </p:pic>
      <p:pic>
        <p:nvPicPr>
          <p:cNvPr id="21" name="Picture 20" descr="GSE151511_plot_volcano_baseline_respons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2" name="Picture 21" descr="GSE151511_query_agg_aggplot_CARTEx_20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6858000"/>
            <a:ext cx="2011680" cy="1828800"/>
          </a:xfrm>
          <a:prstGeom prst="rect">
            <a:avLst/>
          </a:prstGeom>
        </p:spPr>
      </p:pic>
      <p:pic>
        <p:nvPicPr>
          <p:cNvPr id="23" name="Picture 22" descr="GSE151511_aggplot_CARTEx_200_response_monaco_split_countsiz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3800" y="6858000"/>
            <a:ext cx="2194560" cy="1828800"/>
          </a:xfrm>
          <a:prstGeom prst="rect">
            <a:avLst/>
          </a:prstGeom>
        </p:spPr>
      </p:pic>
      <p:pic>
        <p:nvPicPr>
          <p:cNvPr id="24" name="Picture 23" descr="GSE125881_prepare_umap_group2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" y="8915400"/>
            <a:ext cx="2377440" cy="1828800"/>
          </a:xfrm>
          <a:prstGeom prst="rect">
            <a:avLst/>
          </a:prstGeom>
        </p:spPr>
      </p:pic>
      <p:pic>
        <p:nvPicPr>
          <p:cNvPr id="25" name="Picture 24" descr="GSE125881_prepare_umap_phas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86000" y="8915400"/>
            <a:ext cx="2194560" cy="1828800"/>
          </a:xfrm>
          <a:prstGeom prst="rect">
            <a:avLst/>
          </a:prstGeom>
        </p:spPr>
      </p:pic>
      <p:pic>
        <p:nvPicPr>
          <p:cNvPr id="26" name="Picture 25" descr="GSE125881_prepare_barplot_phase_group2_sli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14800" y="8915400"/>
            <a:ext cx="914400" cy="1828800"/>
          </a:xfrm>
          <a:prstGeom prst="rect">
            <a:avLst/>
          </a:prstGeom>
        </p:spPr>
      </p:pic>
      <p:pic>
        <p:nvPicPr>
          <p:cNvPr id="27" name="Picture 26" descr="GSE125881_prepare_umap_predicted_monaco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29200" y="8915400"/>
            <a:ext cx="2743200" cy="1828800"/>
          </a:xfrm>
          <a:prstGeom prst="rect">
            <a:avLst/>
          </a:prstGeom>
        </p:spPr>
      </p:pic>
      <p:pic>
        <p:nvPicPr>
          <p:cNvPr id="28" name="Picture 27" descr="GSE125881_prepare_barplot_monaco_group2_slim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58000" y="8915400"/>
            <a:ext cx="914400" cy="1828800"/>
          </a:xfrm>
          <a:prstGeom prst="rect">
            <a:avLst/>
          </a:prstGeom>
        </p:spPr>
      </p:pic>
      <p:pic>
        <p:nvPicPr>
          <p:cNvPr id="29" name="Picture 28" descr="GSE125881_prepare_featplot_CARTEx_200_group2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8600" y="10972800"/>
            <a:ext cx="914400" cy="1828800"/>
          </a:xfrm>
          <a:prstGeom prst="rect">
            <a:avLst/>
          </a:prstGeom>
        </p:spPr>
      </p:pic>
      <p:pic>
        <p:nvPicPr>
          <p:cNvPr id="30" name="Picture 29" descr="GSE125881_prepare_umap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3000" y="10972800"/>
            <a:ext cx="2011680" cy="1828800"/>
          </a:xfrm>
          <a:prstGeom prst="rect">
            <a:avLst/>
          </a:prstGeom>
        </p:spPr>
      </p:pic>
      <p:pic>
        <p:nvPicPr>
          <p:cNvPr id="31" name="Picture 30" descr="GSE125881_explore_plot_volcano_InVivo_IP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00400" y="10972800"/>
            <a:ext cx="2194560" cy="1828800"/>
          </a:xfrm>
          <a:prstGeom prst="rect">
            <a:avLst/>
          </a:prstGeom>
        </p:spPr>
      </p:pic>
      <p:pic>
        <p:nvPicPr>
          <p:cNvPr id="32" name="Picture 31" descr="GSE125881_query_agg_aggplot_CARTEx_200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86400" y="10972800"/>
            <a:ext cx="2011680" cy="1828800"/>
          </a:xfrm>
          <a:prstGeom prst="rect">
            <a:avLst/>
          </a:prstGeom>
        </p:spPr>
      </p:pic>
      <p:pic>
        <p:nvPicPr>
          <p:cNvPr id="33" name="Picture 32" descr="GSE125881_aggplot_CARTEx_200_group2_monaco_split_countsiz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43800" y="10972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2743200" cy="18288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8288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2743200" cy="18288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685800"/>
            <a:ext cx="1371600" cy="1828800"/>
          </a:xfrm>
          <a:prstGeom prst="rect">
            <a:avLst/>
          </a:prstGeom>
        </p:spPr>
      </p:pic>
      <p:pic>
        <p:nvPicPr>
          <p:cNvPr id="8" name="Picture 7" descr="GSE207935_prepare_vlnplot_affstatstim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194560" cy="1828800"/>
          </a:xfrm>
          <a:prstGeom prst="rect">
            <a:avLst/>
          </a:prstGeom>
        </p:spPr>
      </p:pic>
      <p:pic>
        <p:nvPicPr>
          <p:cNvPr id="9" name="Picture 8" descr="GSE207935_prepare_featplot_CARTEx_200_affstatst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2743200"/>
            <a:ext cx="914400" cy="1828800"/>
          </a:xfrm>
          <a:prstGeom prst="rect">
            <a:avLst/>
          </a:prstGeom>
        </p:spPr>
      </p:pic>
      <p:pic>
        <p:nvPicPr>
          <p:cNvPr id="10" name="Picture 9" descr="GSE207935_prepare_umap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2743200"/>
            <a:ext cx="2011680" cy="1828800"/>
          </a:xfrm>
          <a:prstGeom prst="rect">
            <a:avLst/>
          </a:prstGeom>
        </p:spPr>
      </p:pic>
      <p:pic>
        <p:nvPicPr>
          <p:cNvPr id="11" name="Picture 10" descr="GSE207935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2011680" cy="1828800"/>
          </a:xfrm>
          <a:prstGeom prst="rect">
            <a:avLst/>
          </a:prstGeom>
        </p:spPr>
      </p:pic>
      <p:pic>
        <p:nvPicPr>
          <p:cNvPr id="12" name="Picture 11" descr="GSE207935_aggplot_CARTEx_200_affstatstim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4" name="Picture 13" descr="GSE207935_plot_volcano_STAT3GOF_control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48006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4626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685800"/>
            <a:ext cx="2194560" cy="1828800"/>
          </a:xfrm>
          <a:prstGeom prst="rect">
            <a:avLst/>
          </a:prstGeom>
        </p:spPr>
      </p:pic>
      <p:pic>
        <p:nvPicPr>
          <p:cNvPr id="5" name="Picture 4" descr="GSE146264_prepare_barplot_phase_severity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914400" cy="1828800"/>
          </a:xfrm>
          <a:prstGeom prst="rect">
            <a:avLst/>
          </a:prstGeom>
        </p:spPr>
      </p:pic>
      <p:pic>
        <p:nvPicPr>
          <p:cNvPr id="6" name="Picture 5" descr="GSE14626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2743200" cy="1828800"/>
          </a:xfrm>
          <a:prstGeom prst="rect">
            <a:avLst/>
          </a:prstGeom>
        </p:spPr>
      </p:pic>
      <p:pic>
        <p:nvPicPr>
          <p:cNvPr id="7" name="Picture 6" descr="GSE146264_prepare_barplot_monaco_severity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685800"/>
            <a:ext cx="914400" cy="1828800"/>
          </a:xfrm>
          <a:prstGeom prst="rect">
            <a:avLst/>
          </a:prstGeom>
        </p:spPr>
      </p:pic>
      <p:pic>
        <p:nvPicPr>
          <p:cNvPr id="8" name="Picture 7" descr="GSE146264_prepare_vlnplot_severity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2438400" cy="1828800"/>
          </a:xfrm>
          <a:prstGeom prst="rect">
            <a:avLst/>
          </a:prstGeom>
        </p:spPr>
      </p:pic>
      <p:pic>
        <p:nvPicPr>
          <p:cNvPr id="9" name="Picture 8" descr="GSE146264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743200"/>
            <a:ext cx="201168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